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55"/>
    <p:restoredTop sz="95801"/>
  </p:normalViewPr>
  <p:slideViewPr>
    <p:cSldViewPr snapToGrid="0" snapToObjects="1">
      <p:cViewPr varScale="1">
        <p:scale>
          <a:sx n="95" d="100"/>
          <a:sy n="95" d="100"/>
        </p:scale>
        <p:origin x="184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71AB1-31CC-0044-9521-C101C7AF6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3ECADE-E73E-9740-B456-FE61B3D36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F02C3-45AF-4A4B-96C6-155887FB3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8E89-D09C-DC49-B937-2FDB5E9CDEF2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11494-18F2-7E4C-81D1-493F4BA7E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39295-2791-6643-97BB-9B405C184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8A68-FE10-694B-AF0A-0B2AC8D98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9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F94EB-C520-944F-BCD8-8CD3ADB0C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3DB74-8642-9F42-8D0F-58720104A5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1A54B-CB9A-EA42-8AA7-25F686D9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8E89-D09C-DC49-B937-2FDB5E9CDEF2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52FD0-0B3C-074F-A85A-634F6F876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6347C-EFF0-564E-83B3-76E5DC859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8A68-FE10-694B-AF0A-0B2AC8D98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5262B2-C9F8-CE49-9DCC-4DA8E5424B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C785C-D6F6-004A-8EF7-AFF513214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94500-AD41-4D4C-AD8D-55BFE443F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8E89-D09C-DC49-B937-2FDB5E9CDEF2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A4C96-84C7-894B-9B5D-CBE56CA4D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BCBDA-FCE4-3646-ADA9-D229BE3D2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8A68-FE10-694B-AF0A-0B2AC8D98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68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56017-6D4D-7143-87D4-B58AE40C5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B1A62-9877-D34F-A92E-A98C91121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CCB6F-6496-F146-AFB3-A0D2DCBFB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8E89-D09C-DC49-B937-2FDB5E9CDEF2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8AF09-2126-894F-9AD7-C781FCB09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40074-FF43-7B42-8BFB-73BB52F1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8A68-FE10-694B-AF0A-0B2AC8D98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4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FA86C-377F-A948-86A9-E10B8E5A3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2AA5A-33AB-2246-A4A2-16B1C3479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76351-E34D-6E4E-8DD9-A6A4BF37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8E89-D09C-DC49-B937-2FDB5E9CDEF2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A2B10-473A-A241-9DE8-D4329ADE6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21E4F-E67B-5A45-ACA6-3C720A4C2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8A68-FE10-694B-AF0A-0B2AC8D98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3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9BBBC-4F24-1848-B6C4-D6D23BB30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1038B-A86B-2741-A6E8-E56796F8E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D244A9-7DF4-5542-8862-EDB0B2C581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113CC-4855-A047-B2BD-58F7F06BE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8E89-D09C-DC49-B937-2FDB5E9CDEF2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F3566-54EF-E24F-95CF-A23FFA41A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2D369-4F5A-B747-821B-2195C1D0E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8A68-FE10-694B-AF0A-0B2AC8D98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4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DF049-AC81-234D-8F88-6C8C69A78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516F9E-C898-5342-AEBC-64F63FA3C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C77ECD-2D33-9641-AB82-1EF5DAE1B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C022C-28C5-4B49-A6A0-C40758D9DC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0E9D0D-A7FA-5347-8BFB-913A94BDB8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0518B7-00E4-BB4C-A8D5-C98967FFC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8E89-D09C-DC49-B937-2FDB5E9CDEF2}" type="datetimeFigureOut">
              <a:rPr lang="en-US" smtClean="0"/>
              <a:t>3/8/21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A2FDB1-7AB5-8047-BA15-25A47CFED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AFE842-A416-394F-A860-59EE996A2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8A68-FE10-694B-AF0A-0B2AC8D98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4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7014F-4F49-7B43-83A5-83B44AB93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9BD1B5-709D-7145-8575-8D14FD638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8E89-D09C-DC49-B937-2FDB5E9CDEF2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4D18EF-120C-0D4B-94ED-70A5AD0B0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5C87B7-647E-3A4D-A983-E64ECD518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8A68-FE10-694B-AF0A-0B2AC8D98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14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3CFC1B-44EE-304E-986B-14E1D0049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8E89-D09C-DC49-B937-2FDB5E9CDEF2}" type="datetimeFigureOut">
              <a:rPr lang="en-US" smtClean="0"/>
              <a:t>3/8/21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1DF733-5FAD-6E40-ABE7-99B3CB1E6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54BF6-0DA0-C540-AAC6-64A6138B9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8A68-FE10-694B-AF0A-0B2AC8D98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6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1F3DE-4759-DE40-91E1-240958F7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8834D-92A8-0847-87E5-E3692204B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1C64DA-6377-7E4D-A386-D320134AD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59F7CB-C715-1043-BE21-FC4AFF2C1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8E89-D09C-DC49-B937-2FDB5E9CDEF2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C1478-F829-8747-BA0D-7D76B0E6A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9BBEF-385F-6F48-8CDB-B6EFAAECD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8A68-FE10-694B-AF0A-0B2AC8D98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9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831C6-7FE2-FB45-94EE-23F8BBDA7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BE2C98-9935-F34F-9F94-EDA3BAB709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4049-6380-7444-916A-0D0A11DCC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66B58E-EC6E-6949-824A-1302E109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8E89-D09C-DC49-B937-2FDB5E9CDEF2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E3E97-1A8E-CB40-8743-82BD32CD4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92E921-E595-F845-A8F7-B34B562C7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68A68-FE10-694B-AF0A-0B2AC8D98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2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4DA8C0-F3D8-8746-BE5B-EFA0598DF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AF420-6554-9542-8CB5-164AA5F0B9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6EC7A-5A07-9647-9866-98D7210F92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8E89-D09C-DC49-B937-2FDB5E9CDEF2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07CF7-6762-E640-B26C-EF40CE05F2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A9105-9358-5445-A794-F4F9246C7C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68A68-FE10-694B-AF0A-0B2AC8D98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0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BF0EC-524E-B840-B86A-F6C8A35800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2587" y="1154702"/>
            <a:ext cx="9144000" cy="1218168"/>
          </a:xfrm>
        </p:spPr>
        <p:txBody>
          <a:bodyPr/>
          <a:lstStyle/>
          <a:p>
            <a:r>
              <a:rPr lang="en-US" altLang="en-US" sz="4000" dirty="0">
                <a:solidFill>
                  <a:srgbClr val="0194B1"/>
                </a:solidFill>
                <a:latin typeface="Arial" pitchFamily="34" charset="0"/>
                <a:cs typeface="Arial" pitchFamily="34" charset="0"/>
              </a:rPr>
              <a:t>Session Title &amp; Speaker Name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4BEC0FD-120F-5F44-841B-D590632AD360}"/>
              </a:ext>
            </a:extLst>
          </p:cNvPr>
          <p:cNvSpPr txBox="1">
            <a:spLocks/>
          </p:cNvSpPr>
          <p:nvPr/>
        </p:nvSpPr>
        <p:spPr bwMode="auto">
          <a:xfrm>
            <a:off x="2634721" y="3252652"/>
            <a:ext cx="7179733" cy="2028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rgbClr val="0194B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194B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Learning objectives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75C392-749B-1147-AC5D-D45E5241E2D5}"/>
              </a:ext>
            </a:extLst>
          </p:cNvPr>
          <p:cNvCxnSpPr/>
          <p:nvPr/>
        </p:nvCxnSpPr>
        <p:spPr>
          <a:xfrm>
            <a:off x="881062" y="2711255"/>
            <a:ext cx="10429875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5E28D834-9ECB-2848-B826-C981B6879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93" y="273325"/>
            <a:ext cx="4607855" cy="122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39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Session Title &amp; Speaker 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Title &amp; Speaker Name</dc:title>
  <dc:creator>Marta Guzik-Eldridge</dc:creator>
  <cp:lastModifiedBy>Marta Guzik-Eldridge</cp:lastModifiedBy>
  <cp:revision>2</cp:revision>
  <dcterms:created xsi:type="dcterms:W3CDTF">2021-02-12T16:02:31Z</dcterms:created>
  <dcterms:modified xsi:type="dcterms:W3CDTF">2021-03-08T17:28:16Z</dcterms:modified>
</cp:coreProperties>
</file>